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dirty="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smtClean="0"/>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5C68B11-C5A8-448C-8CE9-B1A273C79CFC}" type="datetimeFigureOut">
              <a:rPr lang="en-US" dirty="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dirty="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2/17/2016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FSM 2016:COMITÉ « FÉMINISMES »</a:t>
            </a:r>
            <a:endParaRPr lang="en-US" dirty="0"/>
          </a:p>
        </p:txBody>
      </p:sp>
    </p:spTree>
    <p:extLst>
      <p:ext uri="{BB962C8B-B14F-4D97-AF65-F5344CB8AC3E}">
        <p14:creationId xmlns:p14="http://schemas.microsoft.com/office/powerpoint/2010/main" val="15488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comité autogéré</a:t>
            </a:r>
            <a:endParaRPr lang="en-US" dirty="0"/>
          </a:p>
        </p:txBody>
      </p:sp>
      <p:sp>
        <p:nvSpPr>
          <p:cNvPr id="3" name="Espace réservé du contenu 2"/>
          <p:cNvSpPr>
            <a:spLocks noGrp="1"/>
          </p:cNvSpPr>
          <p:nvPr>
            <p:ph idx="1"/>
          </p:nvPr>
        </p:nvSpPr>
        <p:spPr>
          <a:xfrm>
            <a:off x="1024128" y="1600200"/>
            <a:ext cx="9720073" cy="5054600"/>
          </a:xfrm>
        </p:spPr>
        <p:txBody>
          <a:bodyPr>
            <a:noAutofit/>
          </a:bodyPr>
          <a:lstStyle/>
          <a:p>
            <a:r>
              <a:rPr lang="fr-FR" sz="2400" dirty="0"/>
              <a:t>Les comité autogérés rassemblent des organisations, des groupes et des </a:t>
            </a:r>
            <a:r>
              <a:rPr lang="fr-FR" sz="2400" dirty="0" err="1"/>
              <a:t>citoyenNEs</a:t>
            </a:r>
            <a:r>
              <a:rPr lang="fr-FR" sz="2400" dirty="0"/>
              <a:t> qui souhaitent apporter une contribution spécifique au FSM  2016 (une thématique, un objectif, une stratégie d'action, un public, un territoire...). </a:t>
            </a:r>
          </a:p>
          <a:p>
            <a:r>
              <a:rPr lang="fr-FR" sz="2400" dirty="0" smtClean="0"/>
              <a:t>Un </a:t>
            </a:r>
            <a:r>
              <a:rPr lang="fr-FR" sz="2400" dirty="0"/>
              <a:t>comité autogéré peut proposer de coordonner un espace </a:t>
            </a:r>
            <a:r>
              <a:rPr lang="fr-FR" sz="2400" dirty="0" smtClean="0"/>
              <a:t>physique </a:t>
            </a:r>
            <a:r>
              <a:rPr lang="fr-FR" sz="2400" dirty="0"/>
              <a:t>au sein du Territoire social mondial. Cet espace est centré sur une thématique ou un public-cible, auquel il apporte un ancrage et une visibilité pendant le FSM Montréal 2016. Selon les propositions du comité, il peut s'agir d'un ensemble de salles, d'un lieu animé en intérieur ou extérieur, d'un lieu emblématique pour la thématique ou le public-cible... </a:t>
            </a:r>
            <a:endParaRPr lang="en-US" sz="2400" dirty="0"/>
          </a:p>
          <a:p>
            <a:r>
              <a:rPr lang="fr-FR" sz="2400" dirty="0"/>
              <a:t>L'espace permet d'organiser des activités sortant du cadre « classiques » :activités artistiques, en extérieur, déambulatoires, s'étalant sur plusieurs jours et / ou sur une large zone... Il peut également être un lieux de rencontre informelle et comporter un village thématique et des kiosques de présentation. </a:t>
            </a:r>
            <a:endParaRPr lang="en-US" sz="2400" dirty="0"/>
          </a:p>
        </p:txBody>
      </p:sp>
    </p:spTree>
    <p:extLst>
      <p:ext uri="{BB962C8B-B14F-4D97-AF65-F5344CB8AC3E}">
        <p14:creationId xmlns:p14="http://schemas.microsoft.com/office/powerpoint/2010/main" val="179057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4128" y="585216"/>
            <a:ext cx="11015472" cy="1499616"/>
          </a:xfrm>
        </p:spPr>
        <p:txBody>
          <a:bodyPr/>
          <a:lstStyle/>
          <a:p>
            <a:r>
              <a:rPr lang="fr-FR" dirty="0" smtClean="0"/>
              <a:t>Ateliers autogérés vs assemblées de convergence</a:t>
            </a:r>
            <a:endParaRPr lang="en-US" dirty="0"/>
          </a:p>
        </p:txBody>
      </p:sp>
      <p:sp>
        <p:nvSpPr>
          <p:cNvPr id="3" name="Espace réservé du contenu 2"/>
          <p:cNvSpPr>
            <a:spLocks noGrp="1"/>
          </p:cNvSpPr>
          <p:nvPr>
            <p:ph idx="1"/>
          </p:nvPr>
        </p:nvSpPr>
        <p:spPr>
          <a:xfrm>
            <a:off x="1024128" y="1981200"/>
            <a:ext cx="9720073" cy="4328160"/>
          </a:xfrm>
        </p:spPr>
        <p:txBody>
          <a:bodyPr>
            <a:normAutofit lnSpcReduction="10000"/>
          </a:bodyPr>
          <a:lstStyle/>
          <a:p>
            <a:pPr fontAlgn="base"/>
            <a:r>
              <a:rPr lang="fr-FR" sz="2800" b="1" dirty="0"/>
              <a:t>Ateliers </a:t>
            </a:r>
            <a:r>
              <a:rPr lang="fr-FR" sz="2800" b="1" dirty="0" smtClean="0"/>
              <a:t>autogérés:</a:t>
            </a:r>
          </a:p>
          <a:p>
            <a:pPr fontAlgn="base"/>
            <a:r>
              <a:rPr lang="fr-FR" sz="2800" dirty="0" smtClean="0"/>
              <a:t>-Proposés </a:t>
            </a:r>
            <a:r>
              <a:rPr lang="fr-FR" sz="2800" dirty="0"/>
              <a:t>par les participant-e-s du FSM2016 </a:t>
            </a:r>
            <a:r>
              <a:rPr lang="fr-FR" sz="2800" dirty="0" smtClean="0"/>
              <a:t>sur inscription</a:t>
            </a:r>
            <a:br>
              <a:rPr lang="fr-FR" sz="2800" dirty="0" smtClean="0"/>
            </a:br>
            <a:r>
              <a:rPr lang="fr-FR" sz="2800" dirty="0" smtClean="0"/>
              <a:t>-Sur une ou plusieurs plages horaires (2h30)</a:t>
            </a:r>
          </a:p>
          <a:p>
            <a:pPr fontAlgn="base"/>
            <a:endParaRPr lang="fr-FR" sz="2800" dirty="0" smtClean="0"/>
          </a:p>
          <a:p>
            <a:pPr fontAlgn="base"/>
            <a:r>
              <a:rPr lang="fr-FR" sz="2800" b="1" dirty="0" smtClean="0"/>
              <a:t>Assemblées </a:t>
            </a:r>
            <a:r>
              <a:rPr lang="fr-FR" sz="2800" b="1" dirty="0"/>
              <a:t>de convergence vers </a:t>
            </a:r>
            <a:r>
              <a:rPr lang="fr-FR" sz="2800" b="1" dirty="0" smtClean="0"/>
              <a:t>l’action:</a:t>
            </a:r>
          </a:p>
          <a:p>
            <a:pPr marL="0" indent="0" fontAlgn="base">
              <a:buNone/>
            </a:pPr>
            <a:r>
              <a:rPr lang="fr-FR" sz="2800" dirty="0" smtClean="0"/>
              <a:t> -Proposées </a:t>
            </a:r>
            <a:r>
              <a:rPr lang="fr-FR" sz="2800" dirty="0"/>
              <a:t>par les organisations participantes pour se rassembler autour d’un enjeu et/ou d’une lutte et parler de stratégies/initiatives/déclarations </a:t>
            </a:r>
            <a:r>
              <a:rPr lang="fr-FR" sz="2800" dirty="0" smtClean="0"/>
              <a:t>communes</a:t>
            </a:r>
            <a:br>
              <a:rPr lang="fr-FR" sz="2800" dirty="0" smtClean="0"/>
            </a:br>
            <a:r>
              <a:rPr lang="fr-FR" sz="2800" dirty="0" smtClean="0"/>
              <a:t>-Pour </a:t>
            </a:r>
            <a:r>
              <a:rPr lang="fr-FR" sz="2800" dirty="0"/>
              <a:t>le moment, il est envisagé que pour proposer une assemblée, il faut être au moins 5 organisations issues de 2 continents différents</a:t>
            </a:r>
          </a:p>
          <a:p>
            <a:endParaRPr lang="en-US" dirty="0"/>
          </a:p>
        </p:txBody>
      </p:sp>
    </p:spTree>
    <p:extLst>
      <p:ext uri="{BB962C8B-B14F-4D97-AF65-F5344CB8AC3E}">
        <p14:creationId xmlns:p14="http://schemas.microsoft.com/office/powerpoint/2010/main" val="123817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débuts du comité « féminismes »</a:t>
            </a:r>
            <a:endParaRPr lang="en-US" dirty="0"/>
          </a:p>
        </p:txBody>
      </p:sp>
      <p:sp>
        <p:nvSpPr>
          <p:cNvPr id="3" name="Espace réservé du contenu 2"/>
          <p:cNvSpPr>
            <a:spLocks noGrp="1"/>
          </p:cNvSpPr>
          <p:nvPr>
            <p:ph idx="1"/>
          </p:nvPr>
        </p:nvSpPr>
        <p:spPr>
          <a:xfrm>
            <a:off x="1024127" y="1549400"/>
            <a:ext cx="9720073" cy="5054600"/>
          </a:xfrm>
        </p:spPr>
        <p:txBody>
          <a:bodyPr>
            <a:noAutofit/>
          </a:bodyPr>
          <a:lstStyle/>
          <a:p>
            <a:endParaRPr lang="fr-FR" sz="2000" b="1" dirty="0" smtClean="0"/>
          </a:p>
          <a:p>
            <a:r>
              <a:rPr lang="fr-FR" sz="2000" b="1" dirty="0" smtClean="0"/>
              <a:t>Participantes: </a:t>
            </a:r>
          </a:p>
          <a:p>
            <a:r>
              <a:rPr lang="en-US" sz="2000" dirty="0" smtClean="0"/>
              <a:t>Alexandra </a:t>
            </a:r>
            <a:r>
              <a:rPr lang="en-US" sz="2000" dirty="0"/>
              <a:t>(</a:t>
            </a:r>
            <a:r>
              <a:rPr lang="en-US" sz="2000" dirty="0" err="1"/>
              <a:t>Collectif</a:t>
            </a:r>
            <a:r>
              <a:rPr lang="en-US" sz="2000" dirty="0"/>
              <a:t> FSM2016); Erika English (</a:t>
            </a:r>
            <a:r>
              <a:rPr lang="en-US" sz="2000" dirty="0" err="1"/>
              <a:t>Collectif</a:t>
            </a:r>
            <a:r>
              <a:rPr lang="en-US" sz="2000" dirty="0"/>
              <a:t> FSM2016</a:t>
            </a:r>
            <a:r>
              <a:rPr lang="en-US" sz="2000" dirty="0" smtClean="0"/>
              <a:t>),</a:t>
            </a:r>
            <a:r>
              <a:rPr lang="en-US" sz="2000" dirty="0"/>
              <a:t> </a:t>
            </a:r>
            <a:r>
              <a:rPr lang="en-US" sz="2000" dirty="0" err="1" smtClean="0"/>
              <a:t>Maïwenn</a:t>
            </a:r>
            <a:r>
              <a:rPr lang="en-US" sz="2000" dirty="0"/>
              <a:t>, Marion Mille, Kelly Bowden (Oxfam Canada</a:t>
            </a:r>
            <a:r>
              <a:rPr lang="en-US" sz="2000" dirty="0" smtClean="0"/>
              <a:t>), Florence Massicotte-Banville (CQFD-FPGL), </a:t>
            </a:r>
            <a:r>
              <a:rPr lang="en-US" sz="2000" dirty="0" err="1" smtClean="0"/>
              <a:t>Amélie</a:t>
            </a:r>
            <a:r>
              <a:rPr lang="en-US" sz="2000" dirty="0" smtClean="0"/>
              <a:t> </a:t>
            </a:r>
            <a:r>
              <a:rPr lang="en-US" sz="2000" dirty="0" err="1" smtClean="0"/>
              <a:t>Normandin</a:t>
            </a:r>
            <a:r>
              <a:rPr lang="en-US" sz="2000" dirty="0" smtClean="0"/>
              <a:t> (CQFD)</a:t>
            </a:r>
          </a:p>
          <a:p>
            <a:r>
              <a:rPr lang="fr-FR" sz="2000" b="1" dirty="0" smtClean="0"/>
              <a:t>Mandats: </a:t>
            </a:r>
            <a:endParaRPr lang="fr-FR" sz="2000" b="1" dirty="0"/>
          </a:p>
          <a:p>
            <a:pPr fontAlgn="base"/>
            <a:r>
              <a:rPr lang="fr-FR" sz="2000" dirty="0" smtClean="0"/>
              <a:t>-Assurer </a:t>
            </a:r>
            <a:r>
              <a:rPr lang="fr-FR" sz="2000" dirty="0"/>
              <a:t>un espace de représentation de divers féminismes au </a:t>
            </a:r>
            <a:r>
              <a:rPr lang="fr-FR" sz="2000" dirty="0" smtClean="0"/>
              <a:t>FSM2016: s’assurer </a:t>
            </a:r>
            <a:r>
              <a:rPr lang="fr-FR" sz="2000" dirty="0"/>
              <a:t>qu’il s’agit d’une représentativité diverse ET égale des diverses formes </a:t>
            </a:r>
            <a:r>
              <a:rPr lang="fr-FR" sz="2000" dirty="0" smtClean="0"/>
              <a:t>féministes</a:t>
            </a:r>
            <a:br>
              <a:rPr lang="fr-FR" sz="2000" dirty="0" smtClean="0"/>
            </a:br>
            <a:r>
              <a:rPr lang="fr-FR" sz="2000" dirty="0" smtClean="0"/>
              <a:t/>
            </a:r>
            <a:br>
              <a:rPr lang="fr-FR" sz="2000" dirty="0" smtClean="0"/>
            </a:br>
            <a:r>
              <a:rPr lang="fr-FR" sz="2000" dirty="0" smtClean="0"/>
              <a:t>-Bâtir </a:t>
            </a:r>
            <a:r>
              <a:rPr lang="fr-FR" sz="2000" dirty="0"/>
              <a:t>des liens de solidarités à </a:t>
            </a:r>
            <a:r>
              <a:rPr lang="fr-FR" sz="2000" dirty="0" smtClean="0"/>
              <a:t>l’international</a:t>
            </a:r>
            <a:br>
              <a:rPr lang="fr-FR" sz="2000" dirty="0" smtClean="0"/>
            </a:br>
            <a:r>
              <a:rPr lang="fr-FR" sz="2000" dirty="0" smtClean="0"/>
              <a:t/>
            </a:r>
            <a:br>
              <a:rPr lang="fr-FR" sz="2000" dirty="0" smtClean="0"/>
            </a:br>
            <a:r>
              <a:rPr lang="fr-FR" sz="2000" dirty="0" smtClean="0"/>
              <a:t>-Proposer </a:t>
            </a:r>
            <a:r>
              <a:rPr lang="fr-FR" sz="2000" dirty="0"/>
              <a:t>des ateliers féministes pour la </a:t>
            </a:r>
            <a:r>
              <a:rPr lang="fr-FR" sz="2000" dirty="0" smtClean="0"/>
              <a:t>programmation</a:t>
            </a:r>
            <a:br>
              <a:rPr lang="fr-FR" sz="2000" dirty="0" smtClean="0"/>
            </a:br>
            <a:r>
              <a:rPr lang="fr-FR" sz="2000" dirty="0" smtClean="0"/>
              <a:t/>
            </a:r>
            <a:br>
              <a:rPr lang="fr-FR" sz="2000" dirty="0" smtClean="0"/>
            </a:br>
            <a:r>
              <a:rPr lang="fr-FR" sz="2000" dirty="0" smtClean="0"/>
              <a:t>-Importance </a:t>
            </a:r>
            <a:r>
              <a:rPr lang="fr-FR" sz="2000" dirty="0"/>
              <a:t>de penser à des protocoles qui peuvent faciliter une réflexion/présence féministe dans toutes les instances du processus FSM2016</a:t>
            </a:r>
          </a:p>
          <a:p>
            <a:endParaRPr lang="en-US" sz="1800" dirty="0"/>
          </a:p>
          <a:p>
            <a:r>
              <a:rPr lang="en-US" sz="1800" dirty="0"/>
              <a:t/>
            </a:r>
            <a:br>
              <a:rPr lang="en-US" sz="1800" dirty="0"/>
            </a:br>
            <a:endParaRPr lang="en-US" sz="1800" dirty="0"/>
          </a:p>
        </p:txBody>
      </p:sp>
    </p:spTree>
    <p:extLst>
      <p:ext uri="{BB962C8B-B14F-4D97-AF65-F5344CB8AC3E}">
        <p14:creationId xmlns:p14="http://schemas.microsoft.com/office/powerpoint/2010/main" val="288039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débuts du comité « féminismes »</a:t>
            </a:r>
            <a:endParaRPr lang="en-US" dirty="0"/>
          </a:p>
        </p:txBody>
      </p:sp>
      <p:sp>
        <p:nvSpPr>
          <p:cNvPr id="3" name="Espace réservé du contenu 2"/>
          <p:cNvSpPr>
            <a:spLocks noGrp="1"/>
          </p:cNvSpPr>
          <p:nvPr>
            <p:ph idx="1"/>
          </p:nvPr>
        </p:nvSpPr>
        <p:spPr>
          <a:xfrm>
            <a:off x="1024127" y="1739900"/>
            <a:ext cx="9720073" cy="4864100"/>
          </a:xfrm>
        </p:spPr>
        <p:txBody>
          <a:bodyPr>
            <a:noAutofit/>
          </a:bodyPr>
          <a:lstStyle/>
          <a:p>
            <a:r>
              <a:rPr lang="fr-FR" sz="2000" b="1" dirty="0"/>
              <a:t>Suivis: </a:t>
            </a:r>
            <a:endParaRPr lang="en-US" sz="2000" b="1" dirty="0"/>
          </a:p>
          <a:p>
            <a:r>
              <a:rPr lang="fr-FR" sz="2000" dirty="0"/>
              <a:t>-Rien n’est définitif mais quelques groupes ont été contactés</a:t>
            </a:r>
            <a:r>
              <a:rPr lang="fr-FR" sz="2000" dirty="0" smtClean="0"/>
              <a:t>.</a:t>
            </a:r>
            <a:br>
              <a:rPr lang="fr-FR" sz="2000" dirty="0" smtClean="0"/>
            </a:br>
            <a:r>
              <a:rPr lang="fr-FR" sz="2000" dirty="0"/>
              <a:t/>
            </a:r>
            <a:br>
              <a:rPr lang="fr-FR" sz="2000" dirty="0"/>
            </a:br>
            <a:r>
              <a:rPr lang="fr-FR" sz="2000" dirty="0"/>
              <a:t>-Encore une certaine incertitude autour de “qui” s’impliquerait, plusieurs groupes n’ont pas encore répondu à l’appel.</a:t>
            </a:r>
          </a:p>
          <a:p>
            <a:pPr marL="0" indent="0">
              <a:buNone/>
            </a:pPr>
            <a:r>
              <a:rPr lang="fr-FR" sz="2000" b="1" dirty="0"/>
              <a:t> </a:t>
            </a:r>
            <a:r>
              <a:rPr lang="fr-FR" sz="2000" b="1" dirty="0" smtClean="0"/>
              <a:t>Mobilisation à venir: </a:t>
            </a:r>
          </a:p>
          <a:p>
            <a:r>
              <a:rPr lang="fr-FR" sz="2000" dirty="0" smtClean="0"/>
              <a:t>-</a:t>
            </a:r>
            <a:r>
              <a:rPr lang="fr-FR" sz="2000" dirty="0"/>
              <a:t>R</a:t>
            </a:r>
            <a:r>
              <a:rPr lang="fr-FR" sz="2000" dirty="0" smtClean="0"/>
              <a:t>elayer </a:t>
            </a:r>
            <a:r>
              <a:rPr lang="fr-FR" sz="2000" dirty="0"/>
              <a:t>l’information aux groupes montréalais qui ont participé au caucus femme du FSP</a:t>
            </a:r>
          </a:p>
          <a:p>
            <a:r>
              <a:rPr lang="fr-FR" sz="2000" dirty="0" smtClean="0"/>
              <a:t>-</a:t>
            </a:r>
            <a:r>
              <a:rPr lang="fr-FR" sz="2000" dirty="0"/>
              <a:t>Plusieurs des organisations ne s’investiront que lorsqu’il y aura un rôle défini pour le </a:t>
            </a:r>
            <a:r>
              <a:rPr lang="fr-FR" sz="2000" dirty="0" smtClean="0"/>
              <a:t>comité</a:t>
            </a:r>
          </a:p>
          <a:p>
            <a:r>
              <a:rPr lang="fr-FR" sz="2000" b="1" dirty="0" smtClean="0"/>
              <a:t>Prochaine rencontre: </a:t>
            </a:r>
          </a:p>
          <a:p>
            <a:pPr marL="0" indent="0">
              <a:buNone/>
            </a:pPr>
            <a:r>
              <a:rPr lang="fr-FR" sz="2000" dirty="0" smtClean="0"/>
              <a:t>-21 </a:t>
            </a:r>
            <a:r>
              <a:rPr lang="fr-FR" sz="2000" dirty="0"/>
              <a:t>février 2016 de 13h à 15h </a:t>
            </a:r>
            <a:r>
              <a:rPr lang="fr-FR" sz="2000" dirty="0" smtClean="0"/>
              <a:t>au 5445 avenue de </a:t>
            </a:r>
            <a:r>
              <a:rPr lang="fr-FR" sz="2000" dirty="0"/>
              <a:t>Gaspé, #408, </a:t>
            </a:r>
            <a:r>
              <a:rPr lang="fr-FR" sz="2000" dirty="0" smtClean="0"/>
              <a:t>Montréal</a:t>
            </a:r>
          </a:p>
          <a:p>
            <a:pPr marL="0" indent="0">
              <a:buNone/>
            </a:pPr>
            <a:r>
              <a:rPr lang="fr-FR" sz="2000" dirty="0" smtClean="0"/>
              <a:t>-</a:t>
            </a:r>
            <a:r>
              <a:rPr lang="fr-FR" sz="2000" dirty="0" err="1" smtClean="0"/>
              <a:t>Scéance</a:t>
            </a:r>
            <a:r>
              <a:rPr lang="fr-FR" sz="2000" dirty="0" smtClean="0"/>
              <a:t> exploratoire </a:t>
            </a:r>
            <a:r>
              <a:rPr lang="fr-FR" sz="2000" dirty="0"/>
              <a:t>pour réfléchir sur la forme du comité et ses façons de faire</a:t>
            </a:r>
            <a:endParaRPr lang="en-US" sz="2000" dirty="0"/>
          </a:p>
          <a:p>
            <a:r>
              <a:rPr lang="en-US" sz="1800" dirty="0"/>
              <a:t/>
            </a:r>
            <a:br>
              <a:rPr lang="en-US" sz="1800" dirty="0"/>
            </a:br>
            <a:endParaRPr lang="en-US" sz="1800" dirty="0"/>
          </a:p>
        </p:txBody>
      </p:sp>
    </p:spTree>
    <p:extLst>
      <p:ext uri="{BB962C8B-B14F-4D97-AF65-F5344CB8AC3E}">
        <p14:creationId xmlns:p14="http://schemas.microsoft.com/office/powerpoint/2010/main" val="94211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QUELLE IMPLICATION POUR LE CQFD?</a:t>
            </a:r>
            <a:endParaRPr lang="en-US" dirty="0"/>
          </a:p>
        </p:txBody>
      </p:sp>
      <p:sp>
        <p:nvSpPr>
          <p:cNvPr id="3" name="Espace réservé du contenu 2"/>
          <p:cNvSpPr>
            <a:spLocks noGrp="1"/>
          </p:cNvSpPr>
          <p:nvPr>
            <p:ph idx="1"/>
          </p:nvPr>
        </p:nvSpPr>
        <p:spPr>
          <a:xfrm>
            <a:off x="1024128" y="2084832"/>
            <a:ext cx="9720073" cy="4023360"/>
          </a:xfrm>
        </p:spPr>
        <p:txBody>
          <a:bodyPr>
            <a:normAutofit/>
          </a:bodyPr>
          <a:lstStyle/>
          <a:p>
            <a:r>
              <a:rPr lang="fr-FR" sz="2400" b="1" dirty="0" smtClean="0"/>
              <a:t>Possibilités:</a:t>
            </a:r>
          </a:p>
          <a:p>
            <a:r>
              <a:rPr lang="fr-FR" sz="2400" dirty="0" smtClean="0"/>
              <a:t>-Participation active au comité « féminismes »</a:t>
            </a:r>
          </a:p>
          <a:p>
            <a:r>
              <a:rPr lang="fr-FR" sz="2400" dirty="0" smtClean="0"/>
              <a:t>-Participation sur d’autres comités plus actifs (ex. comité « décolonisation »)</a:t>
            </a:r>
          </a:p>
          <a:p>
            <a:r>
              <a:rPr lang="fr-FR" sz="2400" dirty="0" smtClean="0"/>
              <a:t>-Organisation d’un ou plusieurs ateliers autogérés</a:t>
            </a:r>
          </a:p>
          <a:p>
            <a:r>
              <a:rPr lang="fr-FR" sz="2400" dirty="0" smtClean="0"/>
              <a:t>-Organisation ou participation à une assemblée de convergence </a:t>
            </a:r>
          </a:p>
          <a:p>
            <a:r>
              <a:rPr lang="fr-FR" sz="2400" dirty="0" smtClean="0"/>
              <a:t>-Espace physique permanent sur le site du FSM</a:t>
            </a:r>
          </a:p>
          <a:p>
            <a:endParaRPr lang="fr-FR" sz="2400" dirty="0"/>
          </a:p>
          <a:p>
            <a:r>
              <a:rPr lang="fr-FR" sz="2400" b="1" dirty="0" smtClean="0"/>
              <a:t>DISCUSSION !</a:t>
            </a:r>
            <a:endParaRPr lang="fr-FR" sz="2400" b="1" dirty="0"/>
          </a:p>
        </p:txBody>
      </p:sp>
    </p:spTree>
    <p:extLst>
      <p:ext uri="{BB962C8B-B14F-4D97-AF65-F5344CB8AC3E}">
        <p14:creationId xmlns:p14="http://schemas.microsoft.com/office/powerpoint/2010/main" val="1573936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33</TotalTime>
  <Words>241</Words>
  <Application>Microsoft Office PowerPoint</Application>
  <PresentationFormat>Grand écran</PresentationFormat>
  <Paragraphs>38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Tw Cen MT</vt:lpstr>
      <vt:lpstr>Tw Cen MT Condensed</vt:lpstr>
      <vt:lpstr>Wingdings 3</vt:lpstr>
      <vt:lpstr>Intégral</vt:lpstr>
      <vt:lpstr>FSM 2016:COMITÉ « FÉMINISMES »</vt:lpstr>
      <vt:lpstr>comité autogéré</vt:lpstr>
      <vt:lpstr>Ateliers autogérés vs assemblées de convergence</vt:lpstr>
      <vt:lpstr>Les débuts du comité « féminismes »</vt:lpstr>
      <vt:lpstr>Les débuts du comité « féminismes »</vt:lpstr>
      <vt:lpstr>QUELLE IMPLICATION POUR LE CQFD?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 2016:COMITÉ « FÉMINISMES »</dc:title>
  <dc:creator>Florence Massicotte</dc:creator>
  <cp:lastModifiedBy>Florence Massicotte</cp:lastModifiedBy>
  <cp:revision>5</cp:revision>
  <dcterms:created xsi:type="dcterms:W3CDTF">2016-02-17T02:57:03Z</dcterms:created>
  <dcterms:modified xsi:type="dcterms:W3CDTF">2016-02-17T14:24:10Z</dcterms:modified>
</cp:coreProperties>
</file>